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9B60D99-97E4-4824-9782-ADB1D2B6F42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7654551-E120-431E-BA5E-4443C3E8092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60D99-97E4-4824-9782-ADB1D2B6F42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654551-E120-431E-BA5E-4443C3E809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9B60D99-97E4-4824-9782-ADB1D2B6F42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7654551-E120-431E-BA5E-4443C3E809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60D99-97E4-4824-9782-ADB1D2B6F42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654551-E120-431E-BA5E-4443C3E809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B60D99-97E4-4824-9782-ADB1D2B6F42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7654551-E120-431E-BA5E-4443C3E8092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60D99-97E4-4824-9782-ADB1D2B6F42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654551-E120-431E-BA5E-4443C3E809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60D99-97E4-4824-9782-ADB1D2B6F42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654551-E120-431E-BA5E-4443C3E809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60D99-97E4-4824-9782-ADB1D2B6F42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654551-E120-431E-BA5E-4443C3E809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B60D99-97E4-4824-9782-ADB1D2B6F42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654551-E120-431E-BA5E-4443C3E809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60D99-97E4-4824-9782-ADB1D2B6F42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654551-E120-431E-BA5E-4443C3E809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60D99-97E4-4824-9782-ADB1D2B6F42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654551-E120-431E-BA5E-4443C3E8092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9B60D99-97E4-4824-9782-ADB1D2B6F42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7654551-E120-431E-BA5E-4443C3E809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643073"/>
          </a:xfrm>
        </p:spPr>
        <p:txBody>
          <a:bodyPr/>
          <a:lstStyle/>
          <a:p>
            <a:r>
              <a:rPr lang="uk-UA" dirty="0" smtClean="0"/>
              <a:t>Джордж Гордон </a:t>
            </a:r>
            <a:r>
              <a:rPr lang="uk-UA" dirty="0" err="1" smtClean="0"/>
              <a:t>Ноел</a:t>
            </a:r>
            <a:r>
              <a:rPr lang="uk-UA" dirty="0" smtClean="0"/>
              <a:t> Байрон</a:t>
            </a:r>
            <a:br>
              <a:rPr lang="uk-UA" dirty="0" smtClean="0"/>
            </a:br>
            <a:r>
              <a:rPr lang="uk-UA" dirty="0" smtClean="0"/>
              <a:t>1788 -1824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1714488"/>
            <a:ext cx="4000528" cy="4643470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Вплив творчості Байрона на розвиток романтизму в Європі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34226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Admin\Desktop\311738 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358245" cy="564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Admin\Desktop\thumb_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C:\Users\Admin\Desktop\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Паспорт – характеристика твору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1. Автор</a:t>
            </a:r>
          </a:p>
          <a:p>
            <a:r>
              <a:rPr lang="uk-UA" dirty="0" smtClean="0"/>
              <a:t>2.Назва твору</a:t>
            </a:r>
          </a:p>
          <a:p>
            <a:r>
              <a:rPr lang="uk-UA" dirty="0" smtClean="0"/>
              <a:t>3.Літературний рід</a:t>
            </a:r>
          </a:p>
          <a:p>
            <a:r>
              <a:rPr lang="uk-UA" dirty="0" smtClean="0"/>
              <a:t>4.Жанр</a:t>
            </a:r>
          </a:p>
          <a:p>
            <a:r>
              <a:rPr lang="uk-UA" dirty="0" smtClean="0"/>
              <a:t>5 Вид лірики</a:t>
            </a:r>
          </a:p>
          <a:p>
            <a:r>
              <a:rPr lang="uk-UA" dirty="0" smtClean="0"/>
              <a:t>6.Тема твору</a:t>
            </a:r>
          </a:p>
          <a:p>
            <a:r>
              <a:rPr lang="uk-UA" dirty="0" smtClean="0"/>
              <a:t>7. Ідея твору</a:t>
            </a:r>
          </a:p>
          <a:p>
            <a:r>
              <a:rPr lang="uk-UA" dirty="0" smtClean="0"/>
              <a:t>8. Образи твору</a:t>
            </a:r>
          </a:p>
          <a:p>
            <a:r>
              <a:rPr lang="uk-UA" dirty="0" smtClean="0"/>
              <a:t>9.Засоби художньої виразності.</a:t>
            </a:r>
            <a:endParaRPr lang="ru-RU" dirty="0"/>
          </a:p>
        </p:txBody>
      </p:sp>
      <p:pic>
        <p:nvPicPr>
          <p:cNvPr id="4" name="Рисунок 3" descr="C:\Users\Admin\Desktop\images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00174"/>
            <a:ext cx="364333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143900" cy="6429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143900" cy="6643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141</TotalTime>
  <Words>41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Джордж Гордон Ноел Байрон 1788 -1824</vt:lpstr>
      <vt:lpstr>Слайд 2</vt:lpstr>
      <vt:lpstr>Слайд 3</vt:lpstr>
      <vt:lpstr>Слайд 4</vt:lpstr>
      <vt:lpstr>Слайд 5</vt:lpstr>
      <vt:lpstr>Паспорт – характеристика твору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24</cp:revision>
  <dcterms:created xsi:type="dcterms:W3CDTF">2023-11-03T13:37:50Z</dcterms:created>
  <dcterms:modified xsi:type="dcterms:W3CDTF">2023-11-03T15:58:57Z</dcterms:modified>
</cp:coreProperties>
</file>